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56" r:id="rId5"/>
    <p:sldId id="270" r:id="rId6"/>
    <p:sldId id="260" r:id="rId7"/>
    <p:sldId id="264" r:id="rId8"/>
    <p:sldId id="276" r:id="rId9"/>
    <p:sldId id="265" r:id="rId10"/>
    <p:sldId id="266" r:id="rId11"/>
    <p:sldId id="267" r:id="rId12"/>
    <p:sldId id="271" r:id="rId13"/>
    <p:sldId id="261" r:id="rId14"/>
    <p:sldId id="262" r:id="rId15"/>
    <p:sldId id="263" r:id="rId16"/>
    <p:sldId id="272" r:id="rId17"/>
    <p:sldId id="273" r:id="rId18"/>
    <p:sldId id="274" r:id="rId19"/>
  </p:sldIdLst>
  <p:sldSz cx="9180513" cy="63007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28" y="-228"/>
      </p:cViewPr>
      <p:guideLst>
        <p:guide orient="horz" pos="1985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1957328"/>
            <a:ext cx="7803436" cy="13505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077" y="3570447"/>
            <a:ext cx="6426359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2" y="252324"/>
            <a:ext cx="2065615" cy="53760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52324"/>
            <a:ext cx="6043838" cy="5376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048840"/>
            <a:ext cx="7803436" cy="12514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670543"/>
            <a:ext cx="7803436" cy="1378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470184"/>
            <a:ext cx="4054727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470184"/>
            <a:ext cx="4054727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410385"/>
            <a:ext cx="4056321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1998167"/>
            <a:ext cx="4056321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4" y="1410385"/>
            <a:ext cx="4057914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4" y="1998167"/>
            <a:ext cx="4057914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6" y="250864"/>
            <a:ext cx="3020326" cy="10676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5" y="250865"/>
            <a:ext cx="5132162" cy="5377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6" y="1318499"/>
            <a:ext cx="3020326" cy="43099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5" y="4410551"/>
            <a:ext cx="5508308" cy="520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5" y="562987"/>
            <a:ext cx="5508308" cy="37804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5" y="4931242"/>
            <a:ext cx="5508308" cy="7394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026" y="252324"/>
            <a:ext cx="8262462" cy="105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470184"/>
            <a:ext cx="8262462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026" y="5839897"/>
            <a:ext cx="2142120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6676" y="5839897"/>
            <a:ext cx="2907162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9368" y="5839897"/>
            <a:ext cx="2142120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81" y="395288"/>
            <a:ext cx="3333750" cy="4209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2059" y="4604569"/>
            <a:ext cx="5060156" cy="9027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W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00B0F0"/>
                </a:solidFill>
              </a:rPr>
              <a:t>l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dirty="0" smtClean="0">
                <a:solidFill>
                  <a:srgbClr val="002060"/>
                </a:solidFill>
              </a:rPr>
              <a:t>o</a:t>
            </a:r>
            <a:r>
              <a:rPr lang="en-GB" dirty="0" smtClean="0">
                <a:solidFill>
                  <a:srgbClr val="FFC000"/>
                </a:solidFill>
              </a:rPr>
              <a:t>m</a:t>
            </a:r>
            <a:r>
              <a:rPr lang="en-GB" dirty="0" smtClean="0">
                <a:solidFill>
                  <a:srgbClr val="7030A0"/>
                </a:solidFill>
              </a:rPr>
              <a:t>e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1550988"/>
            <a:ext cx="2750344" cy="2750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40" y="1631157"/>
            <a:ext cx="2648340" cy="2590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2139" y="920454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012" y="4478060"/>
            <a:ext cx="27122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lion.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712" y="908328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739" y="4478060"/>
            <a:ext cx="241851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deer.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39" y="1757074"/>
            <a:ext cx="2403080" cy="2403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75" y="1554161"/>
            <a:ext cx="2210317" cy="2663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2139" y="920454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012" y="4478060"/>
            <a:ext cx="27122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bear.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012" y="908328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739" y="4478060"/>
            <a:ext cx="241851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monkey.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69441"/>
              </p:ext>
            </p:extLst>
          </p:nvPr>
        </p:nvGraphicFramePr>
        <p:xfrm>
          <a:off x="4191273" y="2324100"/>
          <a:ext cx="1430866" cy="120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273" y="2324100"/>
                        <a:ext cx="1430866" cy="120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256" y="1169194"/>
            <a:ext cx="4055806" cy="6374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 and say after the audio.</a:t>
            </a:r>
            <a:endParaRPr lang="en-GB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1306" y="3531394"/>
            <a:ext cx="2590800" cy="4001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Click here to listen.</a:t>
            </a:r>
            <a:endParaRPr lang="en-GB" sz="2000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2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856" y="1642036"/>
            <a:ext cx="4495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Please open page at 48</a:t>
            </a:r>
            <a:endParaRPr lang="en-GB" sz="3200" dirty="0"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8390" y="2997993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smtClean="0"/>
              <a:t>Please every 4 make a group. Anyone point the picture and rest of them  say the name of the picture.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" y="2987845"/>
            <a:ext cx="2519363" cy="2519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1" y="1263514"/>
            <a:ext cx="2480328" cy="1341817"/>
          </a:xfrm>
          <a:prstGeom prst="rect">
            <a:avLst/>
          </a:prstGeom>
        </p:spPr>
      </p:pic>
      <p:sp>
        <p:nvSpPr>
          <p:cNvPr id="8" name="12-Point Star 7"/>
          <p:cNvSpPr/>
          <p:nvPr/>
        </p:nvSpPr>
        <p:spPr>
          <a:xfrm>
            <a:off x="3752056" y="276240"/>
            <a:ext cx="2743200" cy="1066800"/>
          </a:xfrm>
          <a:prstGeom prst="star12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Castellar" pitchFamily="18" charset="0"/>
              </a:rPr>
              <a:t>GW</a:t>
            </a:r>
            <a:endParaRPr lang="en-GB" sz="2800" b="1" dirty="0">
              <a:solidFill>
                <a:srgbClr val="C0000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456" y="4217194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solidFill>
                  <a:srgbClr val="0070C0"/>
                </a:solidFill>
              </a:rPr>
              <a:t>Please every 2 make a pair and practice  point and  say by using text book.</a:t>
            </a:r>
            <a:endParaRPr lang="en-GB" sz="36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29" y="1854994"/>
            <a:ext cx="3936127" cy="2204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6-Point Star 1"/>
          <p:cNvSpPr/>
          <p:nvPr/>
        </p:nvSpPr>
        <p:spPr>
          <a:xfrm>
            <a:off x="4160281" y="368552"/>
            <a:ext cx="1649175" cy="917056"/>
          </a:xfrm>
          <a:prstGeom prst="star16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GB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2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468" y="618222"/>
            <a:ext cx="2514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monkey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47056" y="1473994"/>
            <a:ext cx="2514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bear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687636" y="2351663"/>
            <a:ext cx="2514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tiger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332956" y="3211760"/>
            <a:ext cx="2514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deer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02124" y="4025354"/>
            <a:ext cx="2514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fox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37662" y="4902994"/>
            <a:ext cx="2514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lion</a:t>
            </a:r>
            <a:endParaRPr lang="en-GB" sz="3600" dirty="0"/>
          </a:p>
        </p:txBody>
      </p:sp>
      <p:sp>
        <p:nvSpPr>
          <p:cNvPr id="11" name="32-Point Star 10"/>
          <p:cNvSpPr/>
          <p:nvPr/>
        </p:nvSpPr>
        <p:spPr>
          <a:xfrm>
            <a:off x="568324" y="3212554"/>
            <a:ext cx="2764632" cy="1981200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 the missing word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5352256" y="303267"/>
            <a:ext cx="3252788" cy="1922572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game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5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68" y="3066509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tiger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2" y="1321594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deer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2" y="4886316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fox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56" y="2661553"/>
            <a:ext cx="1456245" cy="1456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57" y="972731"/>
            <a:ext cx="1551655" cy="149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57" y="4497398"/>
            <a:ext cx="1456244" cy="1424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8556" y="407194"/>
            <a:ext cx="4343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Match the word with picture</a:t>
            </a:r>
            <a:endParaRPr lang="en-GB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7" idx="1"/>
          </p:cNvCxnSpPr>
          <p:nvPr/>
        </p:nvCxnSpPr>
        <p:spPr>
          <a:xfrm>
            <a:off x="3300412" y="1718067"/>
            <a:ext cx="2737645" cy="34914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3305968" y="1718068"/>
            <a:ext cx="2732089" cy="16716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14" idx="1"/>
          </p:cNvCxnSpPr>
          <p:nvPr/>
        </p:nvCxnSpPr>
        <p:spPr>
          <a:xfrm flipV="1">
            <a:off x="3300412" y="3389676"/>
            <a:ext cx="2737644" cy="18198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16" y="3971460"/>
            <a:ext cx="1646365" cy="1577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18" y="635794"/>
            <a:ext cx="164101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17" y="2557901"/>
            <a:ext cx="1641014" cy="1512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312" y="1016794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monkey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56" y="2808863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bear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356" y="4902994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lion</a:t>
            </a:r>
            <a:endParaRPr lang="en-GB" sz="3600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/>
          <p:cNvCxnSpPr>
            <a:endCxn id="6" idx="1"/>
          </p:cNvCxnSpPr>
          <p:nvPr/>
        </p:nvCxnSpPr>
        <p:spPr>
          <a:xfrm>
            <a:off x="3363912" y="1339959"/>
            <a:ext cx="2553604" cy="34204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 flipV="1">
            <a:off x="3332956" y="1512094"/>
            <a:ext cx="2584562" cy="16383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 flipV="1">
            <a:off x="3332956" y="3314008"/>
            <a:ext cx="2584561" cy="191215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56" y="1447800"/>
            <a:ext cx="4505325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377" y="4064794"/>
            <a:ext cx="431916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Class	: 2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Sub	:  English for today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Unit	: 24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Lesson: 1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8952" y="1397794"/>
            <a:ext cx="6495508" cy="2277547"/>
            <a:chOff x="1066800" y="1343736"/>
            <a:chExt cx="6292880" cy="2729736"/>
          </a:xfrm>
          <a:blipFill>
            <a:blip r:embed="rId2"/>
            <a:tile tx="0" ty="0" sx="100000" sy="100000" flip="none" algn="tl"/>
          </a:blipFill>
        </p:grpSpPr>
        <p:sp>
          <p:nvSpPr>
            <p:cNvPr id="7" name="TextBox 6"/>
            <p:cNvSpPr txBox="1"/>
            <p:nvPr/>
          </p:nvSpPr>
          <p:spPr>
            <a:xfrm>
              <a:off x="1066800" y="1343736"/>
              <a:ext cx="4152900" cy="27297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5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Mohammad Abdul Malik</a:t>
              </a:r>
            </a:p>
            <a:p>
              <a:r>
                <a:rPr lang="en-GB" sz="25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GB" sz="2500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Siramishi</a:t>
              </a:r>
              <a:r>
                <a:rPr lang="en-GB" sz="25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GPS</a:t>
              </a:r>
            </a:p>
            <a:p>
              <a:r>
                <a:rPr lang="en-GB" sz="25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Jagannathpur</a:t>
              </a:r>
              <a:r>
                <a:rPr lang="en-GB" sz="25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GB" sz="25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Sunamgonj</a:t>
              </a:r>
              <a:r>
                <a:rPr lang="en-GB" sz="25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GB" sz="21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01716072944</a:t>
              </a:r>
              <a:r>
                <a:rPr lang="en-GB" sz="2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1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ma.malik_hm@yahoo.com</a:t>
              </a:r>
            </a:p>
          </p:txBody>
        </p:sp>
        <p:pic>
          <p:nvPicPr>
            <p:cNvPr id="8" name="Picture 7" descr="C:\Users\SGPS\Downloads\ssssss_files\1476592_426470040788531_536004478_n(3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29" y="1392381"/>
              <a:ext cx="2116651" cy="26810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</p:pic>
      </p:grpSp>
      <p:sp>
        <p:nvSpPr>
          <p:cNvPr id="2" name="TextBox 1"/>
          <p:cNvSpPr txBox="1"/>
          <p:nvPr/>
        </p:nvSpPr>
        <p:spPr>
          <a:xfrm>
            <a:off x="704055" y="483394"/>
            <a:ext cx="2787321" cy="6858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GB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Presented by</a:t>
            </a:r>
            <a:endParaRPr lang="en-GB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9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4266" y="1070908"/>
            <a:ext cx="3875790" cy="93648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Warm up activities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99556"/>
              </p:ext>
            </p:extLst>
          </p:nvPr>
        </p:nvGraphicFramePr>
        <p:xfrm>
          <a:off x="4290356" y="2586481"/>
          <a:ext cx="1442900" cy="121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0356" y="2586481"/>
                        <a:ext cx="1442900" cy="121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92206" y="3803928"/>
            <a:ext cx="3429000" cy="5217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 song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3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3656" y="2627174"/>
            <a:ext cx="6858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Today’s  lesson </a:t>
            </a:r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Animals where they live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4939" y="1440834"/>
            <a:ext cx="7696200" cy="3810000"/>
            <a:chOff x="780256" y="2211489"/>
            <a:chExt cx="7391400" cy="34047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6" y="3801498"/>
              <a:ext cx="2575727" cy="18147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r="14276"/>
            <a:stretch/>
          </p:blipFill>
          <p:spPr>
            <a:xfrm>
              <a:off x="5815101" y="2211489"/>
              <a:ext cx="2356555" cy="1581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032" y="3792889"/>
              <a:ext cx="2301176" cy="18233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6" y="2249951"/>
              <a:ext cx="2529337" cy="15271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45"/>
            <a:stretch/>
          </p:blipFill>
          <p:spPr>
            <a:xfrm>
              <a:off x="3355984" y="2236877"/>
              <a:ext cx="2377272" cy="15271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237" y="3827692"/>
              <a:ext cx="2383579" cy="17885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2086066" y="559594"/>
            <a:ext cx="5008379" cy="6096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630" y="1633352"/>
            <a:ext cx="7935251" cy="3034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3900" tIns="46950" rIns="93900" bIns="46950" rtlCol="0">
            <a:spAutoFit/>
          </a:bodyPr>
          <a:lstStyle/>
          <a:p>
            <a:r>
              <a:rPr lang="en-GB" sz="3300" b="1" dirty="0">
                <a:latin typeface="Times New Roman" pitchFamily="18" charset="0"/>
                <a:cs typeface="Times New Roman" pitchFamily="18" charset="0"/>
              </a:rPr>
              <a:t>Students will able to . . .</a:t>
            </a:r>
          </a:p>
          <a:p>
            <a:r>
              <a:rPr lang="en-GB" sz="2900" b="1" dirty="0">
                <a:latin typeface="Times New Roman" pitchFamily="18" charset="0"/>
                <a:cs typeface="Times New Roman" pitchFamily="18" charset="0"/>
              </a:rPr>
              <a:t>Listening</a:t>
            </a:r>
          </a:p>
          <a:p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1.1.1 become familiar with English sounds by listening to common English words.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GB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9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GB" sz="2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1.1.1	repeat after the teacher and say words, phrases and sentences with proper sounds, </a:t>
            </a:r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stress. </a:t>
            </a:r>
            <a:endParaRPr lang="en-GB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655" y="635794"/>
            <a:ext cx="4411317" cy="4911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3900" tIns="46950" rIns="93900" bIns="4695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outcomes:</a:t>
            </a:r>
          </a:p>
        </p:txBody>
      </p:sp>
    </p:spTree>
    <p:extLst>
      <p:ext uri="{BB962C8B-B14F-4D97-AF65-F5344CB8AC3E}">
        <p14:creationId xmlns:p14="http://schemas.microsoft.com/office/powerpoint/2010/main" val="21986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06" y="1550601"/>
            <a:ext cx="3871710" cy="248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" y="1581850"/>
            <a:ext cx="3744768" cy="248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72139" y="920454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2" y="4478060"/>
            <a:ext cx="27122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Tiger.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012" y="908328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739" y="4478060"/>
            <a:ext cx="241851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fox.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" y="1614782"/>
            <a:ext cx="3657600" cy="2624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4276"/>
          <a:stretch/>
        </p:blipFill>
        <p:spPr>
          <a:xfrm>
            <a:off x="4855185" y="1583142"/>
            <a:ext cx="3701700" cy="2655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72139" y="920454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012" y="4478060"/>
            <a:ext cx="27122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bear.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012" y="908328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739" y="4478060"/>
            <a:ext cx="241851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deer.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1" y="1739678"/>
            <a:ext cx="3713375" cy="2401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01" y="1739678"/>
            <a:ext cx="3205881" cy="2401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372139" y="920454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012" y="4478060"/>
            <a:ext cx="27122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lion.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012" y="908328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739" y="4478060"/>
            <a:ext cx="241851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monkey.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80513" cy="6300788"/>
          </a:xfrm>
          <a:prstGeom prst="frame">
            <a:avLst>
              <a:gd name="adj1" fmla="val 3205"/>
            </a:avLst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77" y="5992648"/>
            <a:ext cx="28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a.malik_hm@yahoo.com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60" y="1691949"/>
            <a:ext cx="2623344" cy="2623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3" y="1593056"/>
            <a:ext cx="2833601" cy="2722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6460" y="908328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012" y="4639124"/>
            <a:ext cx="27122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Tiger.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012" y="908328"/>
            <a:ext cx="29408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739" y="4478060"/>
            <a:ext cx="241851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fox.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239</Words>
  <Application>Microsoft Office PowerPoint</Application>
  <PresentationFormat>Custom</PresentationFormat>
  <Paragraphs>85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SGPS</dc:creator>
  <cp:lastModifiedBy>SGPS</cp:lastModifiedBy>
  <cp:revision>33</cp:revision>
  <dcterms:created xsi:type="dcterms:W3CDTF">2006-08-16T00:00:00Z</dcterms:created>
  <dcterms:modified xsi:type="dcterms:W3CDTF">2017-09-26T10:24:54Z</dcterms:modified>
</cp:coreProperties>
</file>